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AE3F-C7AC-41A9-B1C1-3BB3018BDC89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91B0-29EE-49E7-B036-A963F7DE5D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AE3F-C7AC-41A9-B1C1-3BB3018BDC89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91B0-29EE-49E7-B036-A963F7DE5D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AE3F-C7AC-41A9-B1C1-3BB3018BDC89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91B0-29EE-49E7-B036-A963F7DE5D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AE3F-C7AC-41A9-B1C1-3BB3018BDC89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91B0-29EE-49E7-B036-A963F7DE5D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AE3F-C7AC-41A9-B1C1-3BB3018BDC89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91B0-29EE-49E7-B036-A963F7DE5D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AE3F-C7AC-41A9-B1C1-3BB3018BDC89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91B0-29EE-49E7-B036-A963F7DE5D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AE3F-C7AC-41A9-B1C1-3BB3018BDC89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91B0-29EE-49E7-B036-A963F7DE5D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AE3F-C7AC-41A9-B1C1-3BB3018BDC89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91B0-29EE-49E7-B036-A963F7DE5D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AE3F-C7AC-41A9-B1C1-3BB3018BDC89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91B0-29EE-49E7-B036-A963F7DE5D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AE3F-C7AC-41A9-B1C1-3BB3018BDC89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91B0-29EE-49E7-B036-A963F7DE5D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AE3F-C7AC-41A9-B1C1-3BB3018BDC89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91B0-29EE-49E7-B036-A963F7DE5D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AE3F-C7AC-41A9-B1C1-3BB3018BDC89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091B0-29EE-49E7-B036-A963F7DE5D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Maison Jean </a:t>
            </a:r>
            <a:r>
              <a:rPr lang="fr-FR" dirty="0" smtClean="0"/>
              <a:t>Laborde. </a:t>
            </a:r>
            <a:r>
              <a:rPr lang="fr-FR" smtClean="0"/>
              <a:t>Le style.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572008"/>
            <a:ext cx="7524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286124"/>
            <a:ext cx="33909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axe</a:t>
            </a:r>
            <a:r>
              <a:rPr lang="fr-FR" dirty="0" smtClean="0"/>
              <a:t>.    </a:t>
            </a:r>
            <a:endParaRPr lang="fr-FR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229600" cy="421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714356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rectangle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0176"/>
            <a:ext cx="8229600" cy="422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714356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centre de la figure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39608"/>
            <a:ext cx="8229600" cy="424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714356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cercle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41064"/>
            <a:ext cx="8229600" cy="42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714356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L’équerre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714356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19175" y="2110581"/>
            <a:ext cx="71056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maison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714356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48548"/>
            <a:ext cx="8229600" cy="422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6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22</Words>
  <Application>Microsoft Office PowerPoint</Application>
  <PresentationFormat>Affichage à l'écran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Maison Jean Laborde. Le style.</vt:lpstr>
      <vt:lpstr>Un axe.    </vt:lpstr>
      <vt:lpstr>Un rectangle</vt:lpstr>
      <vt:lpstr>Le centre de la figure</vt:lpstr>
      <vt:lpstr>Un cercle</vt:lpstr>
      <vt:lpstr>L’équerre</vt:lpstr>
      <vt:lpstr>La maison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Maison Jean Laborde</dc:title>
  <dc:creator>ALBERT.AMBLARD</dc:creator>
  <cp:lastModifiedBy>ALBERT.AMBLARD</cp:lastModifiedBy>
  <cp:revision>13</cp:revision>
  <dcterms:created xsi:type="dcterms:W3CDTF">2019-06-04T07:32:06Z</dcterms:created>
  <dcterms:modified xsi:type="dcterms:W3CDTF">2019-06-06T05:57:45Z</dcterms:modified>
</cp:coreProperties>
</file>